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8" r:id="rId4"/>
    <p:sldId id="269" r:id="rId5"/>
    <p:sldId id="270" r:id="rId6"/>
    <p:sldId id="27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AD9"/>
    <a:srgbClr val="D1992E"/>
    <a:srgbClr val="34679A"/>
    <a:srgbClr val="BF2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70"/>
    <p:restoredTop sz="94647"/>
  </p:normalViewPr>
  <p:slideViewPr>
    <p:cSldViewPr snapToGrid="0">
      <p:cViewPr>
        <p:scale>
          <a:sx n="115" d="100"/>
          <a:sy n="115" d="100"/>
        </p:scale>
        <p:origin x="328" y="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AAC96B-D993-73AB-1017-DDC8D377AC9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37582" t="673" r="14917" b="67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59E3C304-28FB-5584-FFB7-25AD15C7590C}"/>
              </a:ext>
            </a:extLst>
          </p:cNvPr>
          <p:cNvGrpSpPr/>
          <p:nvPr userDrawn="1"/>
        </p:nvGrpSpPr>
        <p:grpSpPr>
          <a:xfrm>
            <a:off x="1029169" y="5230298"/>
            <a:ext cx="2651819" cy="599531"/>
            <a:chOff x="988528" y="4156029"/>
            <a:chExt cx="2651819" cy="599531"/>
          </a:xfrm>
        </p:grpSpPr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66C4AAEB-DC77-C42F-F30A-4021EAB8A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988528" y="4226063"/>
              <a:ext cx="1142160" cy="459462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BDEDBDD-FB84-02D9-44BC-1C5C39E75B41}"/>
                </a:ext>
              </a:extLst>
            </p:cNvPr>
            <p:cNvSpPr txBox="1"/>
            <p:nvPr/>
          </p:nvSpPr>
          <p:spPr>
            <a:xfrm>
              <a:off x="2313876" y="4163407"/>
              <a:ext cx="13264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accent3"/>
                  </a:solidFill>
                </a:rPr>
                <a:t>Annual</a:t>
              </a:r>
            </a:p>
            <a:p>
              <a:r>
                <a:rPr lang="en-US" sz="1600" b="1" dirty="0">
                  <a:solidFill>
                    <a:schemeClr val="accent3"/>
                  </a:solidFill>
                </a:rPr>
                <a:t>Conference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3762A7E-B103-D565-4624-CC7D8CCA761D}"/>
                </a:ext>
              </a:extLst>
            </p:cNvPr>
            <p:cNvCxnSpPr>
              <a:cxnSpLocks/>
            </p:cNvCxnSpPr>
            <p:nvPr/>
          </p:nvCxnSpPr>
          <p:spPr>
            <a:xfrm>
              <a:off x="2241550" y="4156029"/>
              <a:ext cx="0" cy="599531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1E4D581D-1001-853E-1D04-E7D78A2A91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1025" y="876194"/>
            <a:ext cx="6945313" cy="2030413"/>
          </a:xfrm>
        </p:spPr>
        <p:txBody>
          <a:bodyPr anchor="b">
            <a:noAutofit/>
          </a:bodyPr>
          <a:lstStyle>
            <a:lvl1pPr marL="0" indent="0">
              <a:buNone/>
              <a:defRPr sz="4800" b="1">
                <a:solidFill>
                  <a:schemeClr val="accent3"/>
                </a:solidFill>
                <a:latin typeface="Helvetica" pitchFamily="2" charset="0"/>
              </a:defRPr>
            </a:lvl1pPr>
            <a:lvl2pPr marL="457200" indent="0">
              <a:buNone/>
              <a:defRPr b="1">
                <a:latin typeface="Helvetica" pitchFamily="2" charset="0"/>
              </a:defRPr>
            </a:lvl2pPr>
            <a:lvl3pPr>
              <a:defRPr b="1">
                <a:latin typeface="Helvetica" pitchFamily="2" charset="0"/>
              </a:defRPr>
            </a:lvl3pPr>
            <a:lvl4pPr>
              <a:defRPr b="1">
                <a:latin typeface="Helvetica" pitchFamily="2" charset="0"/>
              </a:defRPr>
            </a:lvl4pPr>
            <a:lvl5pPr>
              <a:defRPr b="1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9624E0BA-890E-96B7-3C27-43CDC28241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025" y="2980186"/>
            <a:ext cx="6945313" cy="589446"/>
          </a:xfrm>
        </p:spPr>
        <p:txBody>
          <a:bodyPr>
            <a:normAutofit/>
          </a:bodyPr>
          <a:lstStyle>
            <a:lvl1pPr marL="0" indent="0">
              <a:buNone/>
              <a:defRPr sz="3600" b="1">
                <a:solidFill>
                  <a:schemeClr val="accent2"/>
                </a:solidFill>
                <a:latin typeface="Helvetica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9072D286-ABD0-7ACE-6577-E62353BDE58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1025" y="3619429"/>
            <a:ext cx="6945313" cy="359535"/>
          </a:xfrm>
        </p:spPr>
        <p:txBody>
          <a:bodyPr>
            <a:normAutofit/>
          </a:bodyPr>
          <a:lstStyle>
            <a:lvl1pPr marL="0" indent="0">
              <a:buNone/>
              <a:defRPr sz="2400" b="0" i="1">
                <a:solidFill>
                  <a:schemeClr val="accent2"/>
                </a:solidFill>
                <a:latin typeface="Helvetica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A3DA6F-E041-09EF-C018-431574D7623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618538" y="370711"/>
            <a:ext cx="3009900" cy="145092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1032EFA1-1F8D-4D0F-04EB-0F3D31E91D3F}"/>
              </a:ext>
            </a:extLst>
          </p:cNvPr>
          <p:cNvGrpSpPr/>
          <p:nvPr userDrawn="1"/>
        </p:nvGrpSpPr>
        <p:grpSpPr>
          <a:xfrm>
            <a:off x="746689" y="5924937"/>
            <a:ext cx="3071004" cy="246221"/>
            <a:chOff x="746689" y="5924937"/>
            <a:chExt cx="3071004" cy="24622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AFB2BBF-DB82-43B2-50AC-87689212BFED}"/>
                </a:ext>
              </a:extLst>
            </p:cNvPr>
            <p:cNvSpPr txBox="1"/>
            <p:nvPr/>
          </p:nvSpPr>
          <p:spPr>
            <a:xfrm>
              <a:off x="2197482" y="5924937"/>
              <a:ext cx="16202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solidFill>
                    <a:schemeClr val="accent3"/>
                  </a:solidFill>
                </a:rPr>
                <a:t>We-Ko-Pa Casino Resort</a:t>
              </a:r>
              <a:endParaRPr lang="en-US" sz="1000" dirty="0">
                <a:solidFill>
                  <a:schemeClr val="accent3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DC18FA4-22FC-080C-FB97-033CCD856283}"/>
                </a:ext>
              </a:extLst>
            </p:cNvPr>
            <p:cNvSpPr txBox="1"/>
            <p:nvPr/>
          </p:nvSpPr>
          <p:spPr>
            <a:xfrm>
              <a:off x="746689" y="5924937"/>
              <a:ext cx="12601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solidFill>
                    <a:schemeClr val="accent3"/>
                  </a:solidFill>
                </a:rPr>
                <a:t>February 1-2, 2027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97482B1-AF0F-912F-C36B-AFD1C22317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2018355" y="5964241"/>
              <a:ext cx="167611" cy="1676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1158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39D9F-6A8A-4348-4203-542494096D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841" y="463518"/>
            <a:ext cx="11450318" cy="775290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accent2"/>
                </a:solidFill>
                <a:latin typeface="Helvetica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C18DE-1C82-E1BD-021F-873F21C4B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437" y="3878622"/>
            <a:ext cx="11429722" cy="954107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CB2CC95F-F940-2D29-4738-D013F75BDF9B}"/>
              </a:ext>
            </a:extLst>
          </p:cNvPr>
          <p:cNvSpPr/>
          <p:nvPr userDrawn="1"/>
        </p:nvSpPr>
        <p:spPr>
          <a:xfrm>
            <a:off x="0" y="6061109"/>
            <a:ext cx="12192000" cy="809554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6C30FF41-D66D-4D64-C8CE-E84BEDF59F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28960" y="6236154"/>
            <a:ext cx="1265054" cy="498793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0A2D46F-967E-BD5D-E189-0D91FB6263E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91437" y="3336852"/>
            <a:ext cx="11429722" cy="414409"/>
          </a:xfrm>
        </p:spPr>
        <p:txBody>
          <a:bodyPr/>
          <a:lstStyle>
            <a:lvl1pPr marL="0" indent="0">
              <a:buNone/>
              <a:defRPr b="1">
                <a:solidFill>
                  <a:schemeClr val="accent1"/>
                </a:solidFill>
                <a:latin typeface="Helvetica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24501EF-BB3B-99EE-DF03-6B7F10128B78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370841" y="1291502"/>
            <a:ext cx="11429722" cy="954107"/>
          </a:xfrm>
        </p:spPr>
        <p:txBody>
          <a:bodyPr/>
          <a:lstStyle>
            <a:lvl1pPr marL="0" indent="0">
              <a:buNone/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1761A9-BC29-3DFF-D74E-85D51B7CCD0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97986" y="6178198"/>
            <a:ext cx="1265054" cy="60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92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5997C-3FAC-08FF-C307-487E0C248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CF0E3ABB-C35A-CBF4-8E9D-F51EEE707D30}"/>
              </a:ext>
            </a:extLst>
          </p:cNvPr>
          <p:cNvSpPr/>
          <p:nvPr userDrawn="1"/>
        </p:nvSpPr>
        <p:spPr>
          <a:xfrm>
            <a:off x="0" y="6061109"/>
            <a:ext cx="12192000" cy="809554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F50616E-308E-BEBD-49C0-0D3A7A471D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28960" y="6236154"/>
            <a:ext cx="1265054" cy="4987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A3417A-F6AC-CA03-FAC9-076F75514A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97986" y="6178198"/>
            <a:ext cx="1265054" cy="60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42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E4EBA-16CE-7EB3-F0B4-423B489F4F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35011-EA47-BE4D-1BED-2ACEC3EC9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Round Same Side Corner Rectangle 3">
            <a:extLst>
              <a:ext uri="{FF2B5EF4-FFF2-40B4-BE49-F238E27FC236}">
                <a16:creationId xmlns:a16="http://schemas.microsoft.com/office/drawing/2014/main" id="{CF88FC90-2AD8-42BD-2829-37A5666CA208}"/>
              </a:ext>
            </a:extLst>
          </p:cNvPr>
          <p:cNvSpPr/>
          <p:nvPr userDrawn="1"/>
        </p:nvSpPr>
        <p:spPr>
          <a:xfrm flipV="1">
            <a:off x="0" y="0"/>
            <a:ext cx="12192000" cy="809554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FF141C7-D8B8-9B89-8BAE-3F2806B9EE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28960" y="175045"/>
            <a:ext cx="1265054" cy="4987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0F19E9-3916-3D38-F4F1-6679DD824F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97986" y="117089"/>
            <a:ext cx="1265054" cy="60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369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>
            <a:extLst>
              <a:ext uri="{FF2B5EF4-FFF2-40B4-BE49-F238E27FC236}">
                <a16:creationId xmlns:a16="http://schemas.microsoft.com/office/drawing/2014/main" id="{D371B8C6-F75F-3132-370F-A9DE4371B725}"/>
              </a:ext>
            </a:extLst>
          </p:cNvPr>
          <p:cNvSpPr/>
          <p:nvPr userDrawn="1"/>
        </p:nvSpPr>
        <p:spPr>
          <a:xfrm flipV="1">
            <a:off x="0" y="0"/>
            <a:ext cx="12192000" cy="809554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5BE7964-711D-B036-774B-CA2DB4DEF0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28960" y="175045"/>
            <a:ext cx="1265054" cy="4987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DDCE3A-CB0E-FC9F-E25E-CB33671BD95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97986" y="117089"/>
            <a:ext cx="1265054" cy="60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835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D7F02-F7B7-4A98-0779-ACC36E7BF8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19214" y="365125"/>
            <a:ext cx="9174996" cy="1325563"/>
          </a:xfrm>
        </p:spPr>
        <p:txBody>
          <a:bodyPr>
            <a:no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08D79-7F18-B661-8B6A-9DA37D316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9213" y="2037624"/>
            <a:ext cx="4404111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180249-DA47-BB24-266B-85742B1B7D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59887" y="2037624"/>
            <a:ext cx="442580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ound Same Side Corner Rectangle 9">
            <a:extLst>
              <a:ext uri="{FF2B5EF4-FFF2-40B4-BE49-F238E27FC236}">
                <a16:creationId xmlns:a16="http://schemas.microsoft.com/office/drawing/2014/main" id="{9AB278A5-F4AD-F8A4-1CF4-6332064E08C5}"/>
              </a:ext>
            </a:extLst>
          </p:cNvPr>
          <p:cNvSpPr/>
          <p:nvPr userDrawn="1"/>
        </p:nvSpPr>
        <p:spPr>
          <a:xfrm rot="5400000">
            <a:off x="-2316480" y="2316480"/>
            <a:ext cx="6858000" cy="2225040"/>
          </a:xfrm>
          <a:prstGeom prst="round2Same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943EB06-AC24-42AC-8148-3E8BF147A9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19375" y="3176588"/>
            <a:ext cx="9166225" cy="3317875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3"/>
                </a:solidFill>
              </a:defRPr>
            </a:lvl2pPr>
            <a:lvl3pPr>
              <a:defRPr>
                <a:solidFill>
                  <a:schemeClr val="accent3"/>
                </a:solidFill>
              </a:defRPr>
            </a:lvl3pPr>
            <a:lvl4pPr>
              <a:defRPr>
                <a:solidFill>
                  <a:schemeClr val="accent3"/>
                </a:solidFill>
              </a:defRPr>
            </a:lvl4pPr>
            <a:lvl5pPr>
              <a:defRPr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87BC56B-EC4B-FBC0-857A-8F7A50EAC2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28960" y="175045"/>
            <a:ext cx="1265054" cy="4987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0CBFCB-5EFC-965B-77D9-892A552018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90643" y="424441"/>
            <a:ext cx="1803523" cy="86495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CDCFAA9-4F47-F372-C68E-EE3C82D059B3}"/>
              </a:ext>
            </a:extLst>
          </p:cNvPr>
          <p:cNvGrpSpPr/>
          <p:nvPr userDrawn="1"/>
        </p:nvGrpSpPr>
        <p:grpSpPr>
          <a:xfrm>
            <a:off x="195955" y="6085129"/>
            <a:ext cx="1798211" cy="420516"/>
            <a:chOff x="996339" y="4156029"/>
            <a:chExt cx="2644008" cy="618307"/>
          </a:xfrm>
        </p:grpSpPr>
        <p:pic>
          <p:nvPicPr>
            <p:cNvPr id="9" name="Graphic 23">
              <a:extLst>
                <a:ext uri="{FF2B5EF4-FFF2-40B4-BE49-F238E27FC236}">
                  <a16:creationId xmlns:a16="http://schemas.microsoft.com/office/drawing/2014/main" id="{5ECF0334-5C7B-B0F1-51E6-E2F05E10C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996339" y="4226063"/>
              <a:ext cx="1126539" cy="45946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17EF33-B89F-C106-4CF6-9FEDCE0032E8}"/>
                </a:ext>
              </a:extLst>
            </p:cNvPr>
            <p:cNvSpPr txBox="1"/>
            <p:nvPr/>
          </p:nvSpPr>
          <p:spPr>
            <a:xfrm>
              <a:off x="2313875" y="4163407"/>
              <a:ext cx="1326472" cy="610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b="1" dirty="0">
                  <a:solidFill>
                    <a:schemeClr val="bg2"/>
                  </a:solidFill>
                </a:rPr>
                <a:t>Annual</a:t>
              </a:r>
            </a:p>
            <a:p>
              <a:r>
                <a:rPr lang="en-US" sz="1050" b="1" dirty="0">
                  <a:solidFill>
                    <a:schemeClr val="bg2"/>
                  </a:solidFill>
                </a:rPr>
                <a:t>Conference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E4192AF-5EEB-FAF4-7EE3-AB9E7A02F017}"/>
                </a:ext>
              </a:extLst>
            </p:cNvPr>
            <p:cNvCxnSpPr>
              <a:cxnSpLocks/>
            </p:cNvCxnSpPr>
            <p:nvPr/>
          </p:nvCxnSpPr>
          <p:spPr>
            <a:xfrm>
              <a:off x="2241550" y="4156029"/>
              <a:ext cx="0" cy="599531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74072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117E91-23DE-4818-428B-1C5ADA6AAD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37582" t="673" r="14917" b="67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5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302349-1061-B47D-5344-7E72C8938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73550" y="6274574"/>
            <a:ext cx="3644900" cy="2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481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1090F0-D147-20F4-0D19-1ED2D7BBC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C59A-891F-22D7-7740-37DD6BA0E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3095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1" r:id="rId4"/>
    <p:sldLayoutId id="2147483652" r:id="rId5"/>
    <p:sldLayoutId id="2147483653" r:id="rId6"/>
    <p:sldLayoutId id="2147483655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3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41D60E-B56A-6B2C-D738-371251AE9F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Session Name (as submitted in your proposal)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93C90-8641-97C8-A2CA-20C4075D12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Presenter Name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207FB-7F04-BCBC-05C2-D1775D45AF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School/District</a:t>
            </a:r>
          </a:p>
        </p:txBody>
      </p:sp>
    </p:spTree>
    <p:extLst>
      <p:ext uri="{BB962C8B-B14F-4D97-AF65-F5344CB8AC3E}">
        <p14:creationId xmlns:p14="http://schemas.microsoft.com/office/powerpoint/2010/main" val="935598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D7A41-C1DD-2ABE-08FF-1A420A1C9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A8C3C2-CAE8-FDF0-DE8E-D7F1AACF1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text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3D5E86-8BF7-E357-18A7-41F986EC5B2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Sub Heading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040DFA-C115-694F-9D4A-F665E555C715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n-US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956875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7273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C71FD-3852-5AAD-65E7-626A9C8FE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D504E1-4EDE-8BE0-CDCD-04D6AD748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61C31-4B78-9F8F-2B78-E620C1490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E0A15C-D1CF-DE1E-33B0-D513B4F854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079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6666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413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zSCA 2027">
      <a:dk1>
        <a:srgbClr val="1F3246"/>
      </a:dk1>
      <a:lt1>
        <a:srgbClr val="F8F1D3"/>
      </a:lt1>
      <a:dk2>
        <a:srgbClr val="582428"/>
      </a:dk2>
      <a:lt2>
        <a:srgbClr val="FAF7F2"/>
      </a:lt2>
      <a:accent1>
        <a:srgbClr val="C92428"/>
      </a:accent1>
      <a:accent2>
        <a:srgbClr val="24A5AB"/>
      </a:accent2>
      <a:accent3>
        <a:srgbClr val="1F3246"/>
      </a:accent3>
      <a:accent4>
        <a:srgbClr val="EAB05B"/>
      </a:accent4>
      <a:accent5>
        <a:srgbClr val="836959"/>
      </a:accent5>
      <a:accent6>
        <a:srgbClr val="F8F1D3"/>
      </a:accent6>
      <a:hlink>
        <a:srgbClr val="24A5AB"/>
      </a:hlink>
      <a:folHlink>
        <a:srgbClr val="1F3246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zSCA_25_Slide_Deck" id="{D181C161-E853-9D4E-8422-E6ACC6E7CC33}" vid="{7167F8CD-A302-3044-AB00-EB23FF2494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3397</TotalTime>
  <Words>24</Words>
  <Application>Microsoft Macintosh PowerPoint</Application>
  <PresentationFormat>Widescreen</PresentationFormat>
  <Paragraphs>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Helvetica</vt:lpstr>
      <vt:lpstr>Office Theme</vt:lpstr>
      <vt:lpstr>PowerPoint Presentation</vt:lpstr>
      <vt:lpstr>Slide Title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Shaw</dc:creator>
  <cp:lastModifiedBy>Emily Shaw</cp:lastModifiedBy>
  <cp:revision>2</cp:revision>
  <dcterms:created xsi:type="dcterms:W3CDTF">2025-08-16T20:56:29Z</dcterms:created>
  <dcterms:modified xsi:type="dcterms:W3CDTF">2026-08-18T02:43:06Z</dcterms:modified>
</cp:coreProperties>
</file>