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D9"/>
    <a:srgbClr val="D1992E"/>
    <a:srgbClr val="34679A"/>
    <a:srgbClr val="BF2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096F9-16C0-6C49-ABF6-4D912F4D99EA}" v="75" dt="2025-08-19T03:57:35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/>
    <p:restoredTop sz="94645"/>
  </p:normalViewPr>
  <p:slideViewPr>
    <p:cSldViewPr snapToGrid="0">
      <p:cViewPr>
        <p:scale>
          <a:sx n="83" d="100"/>
          <a:sy n="83" d="100"/>
        </p:scale>
        <p:origin x="1272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646DAC-5741-B985-F0E1-650F18281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t="15152"/>
          <a:stretch>
            <a:fillRect/>
          </a:stretch>
        </p:blipFill>
        <p:spPr>
          <a:xfrm>
            <a:off x="0" y="0"/>
            <a:ext cx="12191999" cy="6870663"/>
          </a:xfrm>
          <a:prstGeom prst="rect">
            <a:avLst/>
          </a:prstGeom>
        </p:spPr>
      </p:pic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EC6F506F-8D2B-BE4A-FB9D-66253C7B5A89}"/>
              </a:ext>
            </a:extLst>
          </p:cNvPr>
          <p:cNvSpPr/>
          <p:nvPr userDrawn="1"/>
        </p:nvSpPr>
        <p:spPr>
          <a:xfrm>
            <a:off x="668740" y="1452091"/>
            <a:ext cx="3266413" cy="5090102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775E64-FEA7-0484-4A31-D2F9A2EFDA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897041" y="6511128"/>
            <a:ext cx="13752187" cy="35953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E90519B-7A2B-E086-9381-8E7F4CF4B3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94631" y="-12536"/>
            <a:ext cx="13747367" cy="35940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086BD59-3132-4558-AD31-B2A8C4E5A75E}"/>
              </a:ext>
            </a:extLst>
          </p:cNvPr>
          <p:cNvSpPr/>
          <p:nvPr userDrawn="1"/>
        </p:nvSpPr>
        <p:spPr>
          <a:xfrm>
            <a:off x="946765" y="1810406"/>
            <a:ext cx="2734223" cy="27179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679214A-2527-6DC6-5FD7-C9D0ACA28F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6767" y="1810408"/>
            <a:ext cx="2734222" cy="27342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A3D7DFF-C571-B207-4C09-F1C32DE76AE9}"/>
              </a:ext>
            </a:extLst>
          </p:cNvPr>
          <p:cNvGrpSpPr/>
          <p:nvPr userDrawn="1"/>
        </p:nvGrpSpPr>
        <p:grpSpPr>
          <a:xfrm>
            <a:off x="746689" y="5924937"/>
            <a:ext cx="3071004" cy="246221"/>
            <a:chOff x="776377" y="4871452"/>
            <a:chExt cx="3071004" cy="2462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FB2BBF-DB82-43B2-50AC-87689212BFED}"/>
                </a:ext>
              </a:extLst>
            </p:cNvPr>
            <p:cNvSpPr txBox="1"/>
            <p:nvPr/>
          </p:nvSpPr>
          <p:spPr>
            <a:xfrm>
              <a:off x="2227170" y="4871452"/>
              <a:ext cx="16202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We-Ko-Pa Casino Resort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C18FA4-22FC-080C-FB97-033CCD856283}"/>
                </a:ext>
              </a:extLst>
            </p:cNvPr>
            <p:cNvSpPr txBox="1"/>
            <p:nvPr/>
          </p:nvSpPr>
          <p:spPr>
            <a:xfrm>
              <a:off x="776377" y="4871452"/>
              <a:ext cx="1260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February 2-3, 2026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7DB43F9-B1F8-A861-1E74-5F0E9AF6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07828" y="4884891"/>
              <a:ext cx="219342" cy="21934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E3C304-28FB-5584-FFB7-25AD15C7590C}"/>
              </a:ext>
            </a:extLst>
          </p:cNvPr>
          <p:cNvGrpSpPr/>
          <p:nvPr userDrawn="1"/>
        </p:nvGrpSpPr>
        <p:grpSpPr>
          <a:xfrm>
            <a:off x="1017598" y="5230298"/>
            <a:ext cx="2663390" cy="599531"/>
            <a:chOff x="976957" y="4156029"/>
            <a:chExt cx="2663390" cy="599531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6C4AAEB-DC77-C42F-F30A-4021EAB8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76957" y="4226063"/>
              <a:ext cx="1165302" cy="45946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DEDBDD-FB84-02D9-44BC-1C5C39E75B41}"/>
                </a:ext>
              </a:extLst>
            </p:cNvPr>
            <p:cNvSpPr txBox="1"/>
            <p:nvPr/>
          </p:nvSpPr>
          <p:spPr>
            <a:xfrm>
              <a:off x="2313876" y="4163407"/>
              <a:ext cx="13264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Annual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Conference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762A7E-B103-D565-4624-CC7D8CCA761D}"/>
                </a:ext>
              </a:extLst>
            </p:cNvPr>
            <p:cNvCxnSpPr>
              <a:cxnSpLocks/>
            </p:cNvCxnSpPr>
            <p:nvPr/>
          </p:nvCxnSpPr>
          <p:spPr>
            <a:xfrm>
              <a:off x="2241550" y="4156029"/>
              <a:ext cx="0" cy="59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E4D581D-1001-853E-1D04-E7D78A2A9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25" y="2266898"/>
            <a:ext cx="6945313" cy="2030413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>
              <a:buNone/>
              <a:defRPr b="1">
                <a:latin typeface="Helvetica" pitchFamily="2" charset="0"/>
              </a:defRPr>
            </a:lvl2pPr>
            <a:lvl3pPr>
              <a:defRPr b="1">
                <a:latin typeface="Helvetica" pitchFamily="2" charset="0"/>
              </a:defRPr>
            </a:lvl3pPr>
            <a:lvl4pPr>
              <a:defRPr b="1">
                <a:latin typeface="Helvetica" pitchFamily="2" charset="0"/>
              </a:defRPr>
            </a:lvl4pPr>
            <a:lvl5pPr>
              <a:defRPr b="1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624E0BA-890E-96B7-3C27-43CDC2824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25" y="5172380"/>
            <a:ext cx="6945313" cy="58944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072D286-ABD0-7ACE-6577-E62353BDE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25" y="5811623"/>
            <a:ext cx="6945313" cy="359535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D9F-6A8A-4348-4203-542494096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41" y="463518"/>
            <a:ext cx="11450318" cy="77529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4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18DE-1C82-E1BD-021F-873F21C4B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37" y="3878622"/>
            <a:ext cx="11429722" cy="95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CB2CC95F-F940-2D29-4738-D013F75BDF9B}"/>
              </a:ext>
            </a:extLst>
          </p:cNvPr>
          <p:cNvSpPr/>
          <p:nvPr userDrawn="1"/>
        </p:nvSpPr>
        <p:spPr>
          <a:xfrm>
            <a:off x="0" y="6061109"/>
            <a:ext cx="12192000" cy="80955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C1798F-4984-F2ED-B7E6-4B40F3207A09}"/>
              </a:ext>
            </a:extLst>
          </p:cNvPr>
          <p:cNvGrpSpPr/>
          <p:nvPr userDrawn="1"/>
        </p:nvGrpSpPr>
        <p:grpSpPr>
          <a:xfrm>
            <a:off x="335657" y="5630637"/>
            <a:ext cx="1165301" cy="1174658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9050BB-E686-3965-A42A-0AA2694AF716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AB587CF-43B8-0836-DAA8-6A5C3E41E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6C30FF41-D66D-4D64-C8CE-E84BEDF59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8960" y="6236154"/>
            <a:ext cx="1265054" cy="49879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0A2D46F-967E-BD5D-E189-0D91FB6263E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1437" y="3336852"/>
            <a:ext cx="11429722" cy="414409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4501EF-BB3B-99EE-DF03-6B7F10128B7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70841" y="1291502"/>
            <a:ext cx="11429722" cy="9541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92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997C-3FAC-08FF-C307-487E0C24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DD7A1C47-BEC8-4A8A-5C07-33386535CB0B}"/>
              </a:ext>
            </a:extLst>
          </p:cNvPr>
          <p:cNvSpPr/>
          <p:nvPr userDrawn="1"/>
        </p:nvSpPr>
        <p:spPr>
          <a:xfrm>
            <a:off x="0" y="6061109"/>
            <a:ext cx="12192000" cy="80955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CDE4B9-A22D-C22D-A53D-5A3AF967D7E4}"/>
              </a:ext>
            </a:extLst>
          </p:cNvPr>
          <p:cNvGrpSpPr/>
          <p:nvPr userDrawn="1"/>
        </p:nvGrpSpPr>
        <p:grpSpPr>
          <a:xfrm>
            <a:off x="335657" y="5630637"/>
            <a:ext cx="1165301" cy="1174658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933C1D-FBD5-127D-CF75-98D7930A814E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1326198-F36B-3BF6-E952-55556D57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9135307D-1F80-789E-5805-2B5A80EA61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8960" y="6236154"/>
            <a:ext cx="1265054" cy="4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4EBA-16CE-7EB3-F0B4-423B489F4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5011-EA47-BE4D-1BED-2ACEC3EC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EAE8355B-F753-82AF-DE39-1E17953E9CFD}"/>
              </a:ext>
            </a:extLst>
          </p:cNvPr>
          <p:cNvSpPr/>
          <p:nvPr userDrawn="1"/>
        </p:nvSpPr>
        <p:spPr>
          <a:xfrm rot="10800000">
            <a:off x="0" y="0"/>
            <a:ext cx="12192000" cy="80955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7B2592-5033-E92A-5A22-691C1FF2AC74}"/>
              </a:ext>
            </a:extLst>
          </p:cNvPr>
          <p:cNvGrpSpPr/>
          <p:nvPr userDrawn="1"/>
        </p:nvGrpSpPr>
        <p:grpSpPr>
          <a:xfrm>
            <a:off x="335657" y="44344"/>
            <a:ext cx="1165301" cy="1174658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86F4E6-DE1C-9393-8826-C7A6B90C7D33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0686F1E-752F-2B61-EFA3-456EEAD69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FA46AD1E-C3FA-BAEC-9A8D-E9AF597D8B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8960" y="124726"/>
            <a:ext cx="1265054" cy="4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DA2C74F5-87BF-9D12-8955-CD69E4FF19B9}"/>
              </a:ext>
            </a:extLst>
          </p:cNvPr>
          <p:cNvSpPr/>
          <p:nvPr userDrawn="1"/>
        </p:nvSpPr>
        <p:spPr>
          <a:xfrm rot="10800000">
            <a:off x="0" y="0"/>
            <a:ext cx="12192000" cy="80955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FC3B3C-7BBA-DD5B-70B2-FE2F1B16EE66}"/>
              </a:ext>
            </a:extLst>
          </p:cNvPr>
          <p:cNvGrpSpPr/>
          <p:nvPr userDrawn="1"/>
        </p:nvGrpSpPr>
        <p:grpSpPr>
          <a:xfrm>
            <a:off x="335657" y="44344"/>
            <a:ext cx="1165301" cy="1174658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1F55F2-C62B-83D0-6405-1FABA3E22A13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3419281-F39B-4A5F-B4C3-6E15255F1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25B17E4-EB7E-4147-94AE-B00DBF254B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8960" y="124726"/>
            <a:ext cx="1265054" cy="4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3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7F02-F7B7-4A98-0779-ACC36E7BF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9214" y="365125"/>
            <a:ext cx="9174996" cy="132556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08D79-7F18-B661-8B6A-9DA37D316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9213" y="2037624"/>
            <a:ext cx="44041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80249-DA47-BB24-266B-85742B1B7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9887" y="2037624"/>
            <a:ext cx="4425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9AB278A5-F4AD-F8A4-1CF4-6332064E08C5}"/>
              </a:ext>
            </a:extLst>
          </p:cNvPr>
          <p:cNvSpPr/>
          <p:nvPr userDrawn="1"/>
        </p:nvSpPr>
        <p:spPr>
          <a:xfrm rot="5400000">
            <a:off x="-2316480" y="2316480"/>
            <a:ext cx="6858000" cy="222504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4F6DF4-F4D1-EE01-DCA2-048240B12BDE}"/>
              </a:ext>
            </a:extLst>
          </p:cNvPr>
          <p:cNvGrpSpPr/>
          <p:nvPr userDrawn="1"/>
        </p:nvGrpSpPr>
        <p:grpSpPr>
          <a:xfrm>
            <a:off x="226446" y="1855152"/>
            <a:ext cx="1720073" cy="1733885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23103D-6686-4C5E-23C9-E03A96A3FCDB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AD083B1-8526-884D-6FE3-64D7DE557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CDBCAE-B460-3E9D-490D-6BA6137776B3}"/>
              </a:ext>
            </a:extLst>
          </p:cNvPr>
          <p:cNvGrpSpPr/>
          <p:nvPr userDrawn="1"/>
        </p:nvGrpSpPr>
        <p:grpSpPr>
          <a:xfrm>
            <a:off x="190643" y="3942544"/>
            <a:ext cx="1911979" cy="424709"/>
            <a:chOff x="976957" y="4163408"/>
            <a:chExt cx="2699003" cy="599531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AA95709-C805-70DE-7C4D-1CE370F10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6957" y="4226063"/>
              <a:ext cx="1165302" cy="45946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23A7A1-5A4C-726D-87B4-F83E171696A8}"/>
                </a:ext>
              </a:extLst>
            </p:cNvPr>
            <p:cNvSpPr txBox="1"/>
            <p:nvPr/>
          </p:nvSpPr>
          <p:spPr>
            <a:xfrm>
              <a:off x="2313876" y="4163408"/>
              <a:ext cx="1362084" cy="58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Annual</a:t>
              </a:r>
            </a:p>
            <a:p>
              <a:r>
                <a:rPr lang="en-US" sz="1050" b="1" dirty="0">
                  <a:solidFill>
                    <a:schemeClr val="bg1"/>
                  </a:solidFill>
                </a:rPr>
                <a:t>Conference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74ED77-5EB0-D82E-7744-394458CAE35A}"/>
                </a:ext>
              </a:extLst>
            </p:cNvPr>
            <p:cNvCxnSpPr>
              <a:cxnSpLocks/>
            </p:cNvCxnSpPr>
            <p:nvPr/>
          </p:nvCxnSpPr>
          <p:spPr>
            <a:xfrm>
              <a:off x="2277405" y="4163408"/>
              <a:ext cx="0" cy="5995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943EB06-AC24-42AC-8148-3E8BF147A9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9375" y="3176588"/>
            <a:ext cx="9166225" cy="33178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07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8E2BBB-8F9E-640C-BCD6-BF85DB988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t="15152"/>
          <a:stretch>
            <a:fillRect/>
          </a:stretch>
        </p:blipFill>
        <p:spPr>
          <a:xfrm>
            <a:off x="0" y="0"/>
            <a:ext cx="12191999" cy="68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76760-7C67-714F-3513-513828BB6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897041" y="6511128"/>
            <a:ext cx="13752187" cy="35953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9A540F-4899-862B-1253-196179723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94631" y="-12536"/>
            <a:ext cx="13747367" cy="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8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090F0-D147-20F4-0D19-1ED2D7BB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C59A-891F-22D7-7740-37DD6BA0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09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D8DCBD0-3216-B945-4A6E-9DF51299B4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15152"/>
          <a:stretch>
            <a:fillRect/>
          </a:stretch>
        </p:blipFill>
        <p:spPr>
          <a:xfrm>
            <a:off x="0" y="0"/>
            <a:ext cx="12191999" cy="6870663"/>
          </a:xfrm>
          <a:prstGeom prst="rect">
            <a:avLst/>
          </a:prstGeom>
        </p:spPr>
      </p:pic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63401CFD-57C7-2639-B64C-053AA1157D9B}"/>
              </a:ext>
            </a:extLst>
          </p:cNvPr>
          <p:cNvSpPr/>
          <p:nvPr/>
        </p:nvSpPr>
        <p:spPr>
          <a:xfrm>
            <a:off x="668740" y="1452091"/>
            <a:ext cx="3266413" cy="5090102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D64E2-1D07-09F2-1D54-740A2B6837E1}"/>
              </a:ext>
            </a:extLst>
          </p:cNvPr>
          <p:cNvSpPr txBox="1"/>
          <p:nvPr/>
        </p:nvSpPr>
        <p:spPr>
          <a:xfrm>
            <a:off x="4683209" y="2023357"/>
            <a:ext cx="7217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Helvetica" pitchFamily="2" charset="0"/>
              </a:rPr>
              <a:t>SESSION NAME </a:t>
            </a:r>
            <a:br>
              <a:rPr lang="en-US" sz="48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4800" b="1" dirty="0">
                <a:solidFill>
                  <a:schemeClr val="tx2"/>
                </a:solidFill>
                <a:latin typeface="Helvetica" pitchFamily="2" charset="0"/>
              </a:rPr>
              <a:t>(as submitted in </a:t>
            </a:r>
            <a:br>
              <a:rPr lang="en-US" sz="4800" b="1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4800" b="1" dirty="0">
                <a:solidFill>
                  <a:schemeClr val="tx2"/>
                </a:solidFill>
                <a:latin typeface="Helvetica" pitchFamily="2" charset="0"/>
              </a:rPr>
              <a:t>your proposal)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F5513-4B5F-24A0-F997-67DF1DE32AE1}"/>
              </a:ext>
            </a:extLst>
          </p:cNvPr>
          <p:cNvSpPr txBox="1"/>
          <p:nvPr/>
        </p:nvSpPr>
        <p:spPr>
          <a:xfrm>
            <a:off x="4683210" y="5142055"/>
            <a:ext cx="6944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Helvetica" pitchFamily="2" charset="0"/>
              </a:rPr>
              <a:t>Presenter Name</a:t>
            </a:r>
          </a:p>
          <a:p>
            <a:r>
              <a:rPr lang="en-US" sz="2400" i="1" dirty="0">
                <a:solidFill>
                  <a:schemeClr val="tx2"/>
                </a:solidFill>
                <a:latin typeface="Helvetica" pitchFamily="2" charset="0"/>
              </a:rPr>
              <a:t>School/District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7E21276-9434-6510-15BE-6A243C73A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897041" y="6511128"/>
            <a:ext cx="13752187" cy="35953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66FC68-C0E1-D5F9-DE0F-DCFE3568E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94631" y="-12536"/>
            <a:ext cx="13747367" cy="3594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CCA53F-5512-2370-5517-F4AAF8D61B85}"/>
              </a:ext>
            </a:extLst>
          </p:cNvPr>
          <p:cNvSpPr/>
          <p:nvPr/>
        </p:nvSpPr>
        <p:spPr>
          <a:xfrm>
            <a:off x="946765" y="1810406"/>
            <a:ext cx="2734223" cy="27179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5880E1-1AC1-2960-E223-60E6D8E9A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6767" y="1810408"/>
            <a:ext cx="2734222" cy="273422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1AED18F-F51C-EFF6-E8AF-ED5C1C2B4D1D}"/>
              </a:ext>
            </a:extLst>
          </p:cNvPr>
          <p:cNvGrpSpPr/>
          <p:nvPr/>
        </p:nvGrpSpPr>
        <p:grpSpPr>
          <a:xfrm>
            <a:off x="746689" y="5924937"/>
            <a:ext cx="3071004" cy="246221"/>
            <a:chOff x="776377" y="4871452"/>
            <a:chExt cx="3071004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65D047-F42E-E02D-0615-E4A85D6340EB}"/>
                </a:ext>
              </a:extLst>
            </p:cNvPr>
            <p:cNvSpPr txBox="1"/>
            <p:nvPr/>
          </p:nvSpPr>
          <p:spPr>
            <a:xfrm>
              <a:off x="2227170" y="4871452"/>
              <a:ext cx="16202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We-Ko-Pa Casino Resort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5DEBC2-21EA-75D7-BC7B-236DE1905199}"/>
                </a:ext>
              </a:extLst>
            </p:cNvPr>
            <p:cNvSpPr txBox="1"/>
            <p:nvPr/>
          </p:nvSpPr>
          <p:spPr>
            <a:xfrm>
              <a:off x="776377" y="4871452"/>
              <a:ext cx="1260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February 2-3, 2026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E635D1B-2581-D3D8-A037-5A19553BE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07828" y="4884891"/>
              <a:ext cx="219342" cy="21934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DA2BCC-F96F-AB00-0F49-1BA0F5E089A0}"/>
              </a:ext>
            </a:extLst>
          </p:cNvPr>
          <p:cNvGrpSpPr/>
          <p:nvPr/>
        </p:nvGrpSpPr>
        <p:grpSpPr>
          <a:xfrm>
            <a:off x="1017598" y="5230298"/>
            <a:ext cx="2663390" cy="599531"/>
            <a:chOff x="976957" y="4156029"/>
            <a:chExt cx="2663390" cy="59953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7A156C7-3043-A4F7-1EDD-45EAF7AF5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76957" y="4226063"/>
              <a:ext cx="1165302" cy="4594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FF397F-81C9-BC9B-A7EC-119D5E699AE1}"/>
                </a:ext>
              </a:extLst>
            </p:cNvPr>
            <p:cNvSpPr txBox="1"/>
            <p:nvPr/>
          </p:nvSpPr>
          <p:spPr>
            <a:xfrm>
              <a:off x="2313876" y="4163407"/>
              <a:ext cx="13264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Annual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Conference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BB7E5B0-41B5-6890-8C06-D3782548331E}"/>
                </a:ext>
              </a:extLst>
            </p:cNvPr>
            <p:cNvCxnSpPr>
              <a:cxnSpLocks/>
            </p:cNvCxnSpPr>
            <p:nvPr/>
          </p:nvCxnSpPr>
          <p:spPr>
            <a:xfrm>
              <a:off x="2241550" y="4156029"/>
              <a:ext cx="0" cy="59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331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07175-63DC-E3AF-7DBC-80E330B5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1726E872-2F2C-1DA7-5ECF-B95FC75E2985}"/>
              </a:ext>
            </a:extLst>
          </p:cNvPr>
          <p:cNvSpPr/>
          <p:nvPr/>
        </p:nvSpPr>
        <p:spPr>
          <a:xfrm>
            <a:off x="0" y="6061109"/>
            <a:ext cx="12192000" cy="80955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FB1ADF-E767-7204-3960-4D197628E5F8}"/>
              </a:ext>
            </a:extLst>
          </p:cNvPr>
          <p:cNvGrpSpPr/>
          <p:nvPr/>
        </p:nvGrpSpPr>
        <p:grpSpPr>
          <a:xfrm>
            <a:off x="335657" y="5630637"/>
            <a:ext cx="1165301" cy="1174658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E48FF8D-A3EB-AAD3-260D-BA9CA3C6D3F5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EBCED5C-37B6-64FD-42A3-5D0CEE1F7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C995AB-081B-632D-91A1-9DEC632B7288}"/>
              </a:ext>
            </a:extLst>
          </p:cNvPr>
          <p:cNvSpPr txBox="1"/>
          <p:nvPr/>
        </p:nvSpPr>
        <p:spPr>
          <a:xfrm>
            <a:off x="543697" y="506627"/>
            <a:ext cx="1108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/>
                </a:solidFill>
                <a:latin typeface="Helvetica" pitchFamily="2" charset="0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53982-78D3-E29E-0F14-4463D7342B04}"/>
              </a:ext>
            </a:extLst>
          </p:cNvPr>
          <p:cNvSpPr txBox="1"/>
          <p:nvPr/>
        </p:nvSpPr>
        <p:spPr>
          <a:xfrm>
            <a:off x="543696" y="1337624"/>
            <a:ext cx="11104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Lorem ipsum dolor sit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amet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consectetur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adipiscing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elit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 Integer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ut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enim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in ligula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feugiat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consectetur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ut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id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tellus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Etiam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quam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sapien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consequat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eu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ante nec,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imperdiet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finibus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purus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</a:t>
            </a:r>
            <a:endParaRPr lang="en-US" sz="28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DDF2A-97C6-B678-2B73-89EE83F59EFE}"/>
              </a:ext>
            </a:extLst>
          </p:cNvPr>
          <p:cNvSpPr txBox="1"/>
          <p:nvPr/>
        </p:nvSpPr>
        <p:spPr>
          <a:xfrm>
            <a:off x="543696" y="3013501"/>
            <a:ext cx="1108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Helvetica" pitchFamily="2" charset="0"/>
              </a:rPr>
              <a:t>SUB 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CA490-CFD7-EDAC-6467-D533F5FD14EF}"/>
              </a:ext>
            </a:extLst>
          </p:cNvPr>
          <p:cNvSpPr txBox="1"/>
          <p:nvPr/>
        </p:nvSpPr>
        <p:spPr>
          <a:xfrm>
            <a:off x="564293" y="3541513"/>
            <a:ext cx="11104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Lorem ipsum dolor sit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amet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consectetur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adipiscing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elit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Integer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ut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enim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in ligula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feugiat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consectetur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ut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id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tellus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9AA543A-1DF1-2D5E-ED89-9B8655474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8960" y="6236154"/>
            <a:ext cx="1265054" cy="4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7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9F0CF-4638-596F-9CFE-EBB682541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1210B19D-1E56-DE7D-A432-FFA5D47A9E45}"/>
              </a:ext>
            </a:extLst>
          </p:cNvPr>
          <p:cNvSpPr/>
          <p:nvPr/>
        </p:nvSpPr>
        <p:spPr>
          <a:xfrm rot="10800000">
            <a:off x="0" y="0"/>
            <a:ext cx="12192000" cy="80955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8C2BA-C705-96F9-7327-538CF1716730}"/>
              </a:ext>
            </a:extLst>
          </p:cNvPr>
          <p:cNvGrpSpPr/>
          <p:nvPr/>
        </p:nvGrpSpPr>
        <p:grpSpPr>
          <a:xfrm>
            <a:off x="335657" y="44344"/>
            <a:ext cx="1165301" cy="1174658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208E5A-7605-9578-7C6A-5AE71D71A317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CB1094A-7D34-1A6E-F374-0AAEA27D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DFE305F3-644F-46F5-2352-7150070CF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8960" y="124726"/>
            <a:ext cx="1265054" cy="4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2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AD9F5-2080-5B68-E751-E28A7C606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1DE3718-99EE-32FE-D1D1-C6CA25258586}"/>
              </a:ext>
            </a:extLst>
          </p:cNvPr>
          <p:cNvSpPr/>
          <p:nvPr/>
        </p:nvSpPr>
        <p:spPr>
          <a:xfrm rot="10800000">
            <a:off x="0" y="0"/>
            <a:ext cx="12192000" cy="80955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4E3F22-8D91-3D2E-9F1C-15D53D288BE1}"/>
              </a:ext>
            </a:extLst>
          </p:cNvPr>
          <p:cNvGrpSpPr/>
          <p:nvPr/>
        </p:nvGrpSpPr>
        <p:grpSpPr>
          <a:xfrm>
            <a:off x="335657" y="44344"/>
            <a:ext cx="1165301" cy="1174658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AE680B-773A-6234-A13D-472E6D9886C2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DEB3CE1-F9EC-E9E0-E0EA-CC0889B02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FF29AB-89EF-4CF9-2B77-A68A1558B8F0}"/>
              </a:ext>
            </a:extLst>
          </p:cNvPr>
          <p:cNvSpPr txBox="1"/>
          <p:nvPr/>
        </p:nvSpPr>
        <p:spPr>
          <a:xfrm>
            <a:off x="543697" y="1424169"/>
            <a:ext cx="1108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/>
                </a:solidFill>
                <a:latin typeface="Helvetica" pitchFamily="2" charset="0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07732-7877-EB00-F764-717A02FC8790}"/>
              </a:ext>
            </a:extLst>
          </p:cNvPr>
          <p:cNvSpPr txBox="1"/>
          <p:nvPr/>
        </p:nvSpPr>
        <p:spPr>
          <a:xfrm>
            <a:off x="543696" y="2255166"/>
            <a:ext cx="11104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Lorem ipsum dolor sit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amet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consectetur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adipiscing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elit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 Integer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ut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enim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in ligula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feugiat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consectetur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ut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id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tellus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Etiam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quam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sapien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consequat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eu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ante nec,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imperdiet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finibus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purus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</a:t>
            </a:r>
            <a:endParaRPr lang="en-US" sz="28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8F49C-56AD-1CBB-BA63-D449E38C66D3}"/>
              </a:ext>
            </a:extLst>
          </p:cNvPr>
          <p:cNvSpPr txBox="1"/>
          <p:nvPr/>
        </p:nvSpPr>
        <p:spPr>
          <a:xfrm>
            <a:off x="543696" y="4222541"/>
            <a:ext cx="1108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Helvetica" pitchFamily="2" charset="0"/>
              </a:rPr>
              <a:t>SUB 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351CC-CD27-3CDE-2AD3-83208FCB99CE}"/>
              </a:ext>
            </a:extLst>
          </p:cNvPr>
          <p:cNvSpPr txBox="1"/>
          <p:nvPr/>
        </p:nvSpPr>
        <p:spPr>
          <a:xfrm>
            <a:off x="564293" y="4750553"/>
            <a:ext cx="11104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Lorem ipsum dolor sit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amet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consectetur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adipiscing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elit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Integer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ut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enim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in ligula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feugiat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consectetur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ut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 id </a:t>
            </a:r>
            <a:r>
              <a:rPr lang="en-US" sz="2800" dirty="0" err="1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tellus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  <a:cs typeface="Aptos Serif" panose="02020604070405020304" pitchFamily="18" charset="0"/>
              </a:rPr>
              <a:t>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E0F4E6B-6EDD-53EB-9C37-24E60FB63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8960" y="124726"/>
            <a:ext cx="1265054" cy="4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6448-488D-53D6-18C3-0B1DD9C92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A64C3962-6B55-778E-1644-D665617079D7}"/>
              </a:ext>
            </a:extLst>
          </p:cNvPr>
          <p:cNvSpPr/>
          <p:nvPr/>
        </p:nvSpPr>
        <p:spPr>
          <a:xfrm rot="5400000">
            <a:off x="-2316480" y="2316480"/>
            <a:ext cx="6858000" cy="222504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620CAC-AF1E-093A-6142-C70F55C37472}"/>
              </a:ext>
            </a:extLst>
          </p:cNvPr>
          <p:cNvGrpSpPr/>
          <p:nvPr/>
        </p:nvGrpSpPr>
        <p:grpSpPr>
          <a:xfrm>
            <a:off x="226446" y="1715667"/>
            <a:ext cx="1720073" cy="1733885"/>
            <a:chOff x="335657" y="5630637"/>
            <a:chExt cx="1165301" cy="11746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BE35FD-4F81-7848-9D3E-A4B81AAF2651}"/>
                </a:ext>
              </a:extLst>
            </p:cNvPr>
            <p:cNvSpPr/>
            <p:nvPr/>
          </p:nvSpPr>
          <p:spPr>
            <a:xfrm>
              <a:off x="335657" y="5630637"/>
              <a:ext cx="1165300" cy="115835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880F3AC-3364-9B73-080B-85BAC6A02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35658" y="5639995"/>
              <a:ext cx="1165300" cy="1165300"/>
            </a:xfrm>
            <a:prstGeom prst="rect">
              <a:avLst/>
            </a:prstGeom>
          </p:spPr>
        </p:pic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5D8EAE7C-02B8-027D-1A5D-5120E6EA1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8960" y="124726"/>
            <a:ext cx="1265054" cy="4987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70DEE59-70E8-00FB-3BFB-A1ADCA34ED67}"/>
              </a:ext>
            </a:extLst>
          </p:cNvPr>
          <p:cNvGrpSpPr/>
          <p:nvPr/>
        </p:nvGrpSpPr>
        <p:grpSpPr>
          <a:xfrm>
            <a:off x="190643" y="3803059"/>
            <a:ext cx="1911979" cy="424709"/>
            <a:chOff x="976957" y="4163408"/>
            <a:chExt cx="2699003" cy="59953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6C39874-FA0F-4181-E429-1AF319A3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6957" y="4226063"/>
              <a:ext cx="1165302" cy="45946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5E1591-9B64-682B-5F06-C73BC760681D}"/>
                </a:ext>
              </a:extLst>
            </p:cNvPr>
            <p:cNvSpPr txBox="1"/>
            <p:nvPr/>
          </p:nvSpPr>
          <p:spPr>
            <a:xfrm>
              <a:off x="2313876" y="4163408"/>
              <a:ext cx="1362084" cy="58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Annual</a:t>
              </a:r>
            </a:p>
            <a:p>
              <a:r>
                <a:rPr lang="en-US" sz="1050" b="1" dirty="0">
                  <a:solidFill>
                    <a:schemeClr val="bg1"/>
                  </a:solidFill>
                </a:rPr>
                <a:t>Conference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EBF78D-9080-1A95-DED3-DFBFCF8381EA}"/>
                </a:ext>
              </a:extLst>
            </p:cNvPr>
            <p:cNvCxnSpPr>
              <a:cxnSpLocks/>
            </p:cNvCxnSpPr>
            <p:nvPr/>
          </p:nvCxnSpPr>
          <p:spPr>
            <a:xfrm>
              <a:off x="2277405" y="4163408"/>
              <a:ext cx="0" cy="5995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4E737C49-7D7E-6630-EF3F-99DCC232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32" y="365125"/>
            <a:ext cx="917499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8F9D9D-F90F-BACA-1251-D15CEC1DF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88DF9C-8D80-5046-A3A7-2688BD864E7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19214" y="3053165"/>
            <a:ext cx="4425800" cy="3136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1EB092-403E-F0CC-7BE4-FF748498E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978E52A-F054-9B80-C167-8DB722BF81F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359887" y="3053165"/>
            <a:ext cx="4425800" cy="31364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zSCA">
      <a:dk1>
        <a:srgbClr val="301F24"/>
      </a:dk1>
      <a:lt1>
        <a:srgbClr val="F0EAD9"/>
      </a:lt1>
      <a:dk2>
        <a:srgbClr val="204956"/>
      </a:dk2>
      <a:lt2>
        <a:srgbClr val="D7D0B1"/>
      </a:lt2>
      <a:accent1>
        <a:srgbClr val="D7C693"/>
      </a:accent1>
      <a:accent2>
        <a:srgbClr val="206473"/>
      </a:accent2>
      <a:accent3>
        <a:srgbClr val="D1992E"/>
      </a:accent3>
      <a:accent4>
        <a:srgbClr val="A81F24"/>
      </a:accent4>
      <a:accent5>
        <a:srgbClr val="A84146"/>
      </a:accent5>
      <a:accent6>
        <a:srgbClr val="301F24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SCA_25_Slide_Deck" id="{D181C161-E853-9D4E-8422-E6ACC6E7CC33}" vid="{7167F8CD-A302-3044-AB00-EB23FF249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3303</TotalTime>
  <Words>145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Shaw</dc:creator>
  <cp:lastModifiedBy>Emily Shaw</cp:lastModifiedBy>
  <cp:revision>1</cp:revision>
  <dcterms:created xsi:type="dcterms:W3CDTF">2025-08-16T20:56:29Z</dcterms:created>
  <dcterms:modified xsi:type="dcterms:W3CDTF">2025-08-19T03:59:56Z</dcterms:modified>
</cp:coreProperties>
</file>